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handoutMasterIdLst>
    <p:handoutMasterId r:id="rId83"/>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985" r:id="rId75"/>
    <p:sldId id="1035" r:id="rId76"/>
    <p:sldId id="1055" r:id="rId77"/>
    <p:sldId id="1054" r:id="rId78"/>
    <p:sldId id="1057" r:id="rId79"/>
    <p:sldId id="1058" r:id="rId80"/>
    <p:sldId id="104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735"/>
    <p:restoredTop sz="94775"/>
  </p:normalViewPr>
  <p:slideViewPr>
    <p:cSldViewPr snapToGrid="0" snapToObjects="1">
      <p:cViewPr>
        <p:scale>
          <a:sx n="99" d="100"/>
          <a:sy n="99" d="100"/>
        </p:scale>
        <p:origin x="1512" y="22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11/15/21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11/15/21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30841" y="1129329"/>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30841" y="1129329"/>
                <a:ext cx="8183249" cy="5561335"/>
              </a:xfrm>
              <a:prstGeom prst="rect">
                <a:avLst/>
              </a:prstGeom>
              <a:blipFill>
                <a:blip r:embed="rId3"/>
                <a:stretch>
                  <a:fillRect l="-1240" t="-4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92823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6297416" y="1716662"/>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274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4606175" y="3574847"/>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718763" y="1947677"/>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mc:Choice xmlns:a14="http://schemas.microsoft.com/office/drawing/2010/main"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6914163" y="2100077"/>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mc:Choice xmlns:a14="http://schemas.microsoft.com/office/drawing/2010/main"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15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74220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7713</TotalTime>
  <Words>6640</Words>
  <Application>Microsoft Macintosh PowerPoint</Application>
  <PresentationFormat>Widescreen</PresentationFormat>
  <Paragraphs>1388</Paragraphs>
  <Slides>80</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1048</cp:revision>
  <dcterms:created xsi:type="dcterms:W3CDTF">2021-07-06T18:24:07Z</dcterms:created>
  <dcterms:modified xsi:type="dcterms:W3CDTF">2021-11-16T04:15:18Z</dcterms:modified>
</cp:coreProperties>
</file>